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3D7B-AAF3-4536-B345-6C75A24FB69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2A45-D46E-494D-8746-257EA08BD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3D7B-AAF3-4536-B345-6C75A24FB69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2A45-D46E-494D-8746-257EA08BD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3D7B-AAF3-4536-B345-6C75A24FB69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2A45-D46E-494D-8746-257EA08BD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3D7B-AAF3-4536-B345-6C75A24FB69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2A45-D46E-494D-8746-257EA08BD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3D7B-AAF3-4536-B345-6C75A24FB69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2A45-D46E-494D-8746-257EA08BD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3D7B-AAF3-4536-B345-6C75A24FB69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2A45-D46E-494D-8746-257EA08BD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3D7B-AAF3-4536-B345-6C75A24FB69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2A45-D46E-494D-8746-257EA08BD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3D7B-AAF3-4536-B345-6C75A24FB69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2A45-D46E-494D-8746-257EA08BD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3D7B-AAF3-4536-B345-6C75A24FB69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2A45-D46E-494D-8746-257EA08BD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3D7B-AAF3-4536-B345-6C75A24FB69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2A45-D46E-494D-8746-257EA08BD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3D7B-AAF3-4536-B345-6C75A24FB69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2A45-D46E-494D-8746-257EA08BD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A3D7B-AAF3-4536-B345-6C75A24FB699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B2A45-D46E-494D-8746-257EA08BD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24744"/>
            <a:ext cx="7772400" cy="1470025"/>
          </a:xfrm>
        </p:spPr>
        <p:txBody>
          <a:bodyPr/>
          <a:lstStyle/>
          <a:p>
            <a:r>
              <a:rPr lang="uk-UA" dirty="0" smtClean="0"/>
              <a:t>Створення Кіл у </a:t>
            </a:r>
            <a:r>
              <a:rPr lang="en-US" dirty="0" smtClean="0"/>
              <a:t>Google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867328" cy="1143000"/>
          </a:xfrm>
        </p:spPr>
        <p:txBody>
          <a:bodyPr>
            <a:noAutofit/>
          </a:bodyPr>
          <a:lstStyle/>
          <a:p>
            <a:r>
              <a:rPr lang="uk-UA" sz="3600" dirty="0" smtClean="0"/>
              <a:t>Увійшовши у свою електронну скриньку (</a:t>
            </a:r>
            <a:r>
              <a:rPr lang="en-US" sz="3600" dirty="0" err="1" smtClean="0"/>
              <a:t>gmail</a:t>
            </a:r>
            <a:r>
              <a:rPr lang="en-US" sz="3600" dirty="0" smtClean="0"/>
              <a:t>)</a:t>
            </a:r>
            <a:r>
              <a:rPr lang="uk-UA" sz="3600" dirty="0" smtClean="0"/>
              <a:t> необхідно скористатись кнопкою “+” 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182" b="4540"/>
          <a:stretch>
            <a:fillRect/>
          </a:stretch>
        </p:blipFill>
        <p:spPr bwMode="auto">
          <a:xfrm>
            <a:off x="539552" y="1772816"/>
            <a:ext cx="801472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5796136" y="2420888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У вікні Вашого профілю відкрити меню</a:t>
            </a:r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182" b="4540"/>
          <a:stretch>
            <a:fillRect/>
          </a:stretch>
        </p:blipFill>
        <p:spPr bwMode="auto">
          <a:xfrm>
            <a:off x="611560" y="1772816"/>
            <a:ext cx="801472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323528" y="2780928"/>
            <a:ext cx="115212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Перейти до пункту меню </a:t>
            </a:r>
            <a:r>
              <a:rPr lang="uk-UA" dirty="0" err="1" smtClean="0"/>
              <a:t>“Люди”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313" t="3814" b="5499"/>
          <a:stretch>
            <a:fillRect/>
          </a:stretch>
        </p:blipFill>
        <p:spPr bwMode="auto">
          <a:xfrm>
            <a:off x="539552" y="1772816"/>
            <a:ext cx="803981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>
            <a:off x="0" y="2348880"/>
            <a:ext cx="118762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Обрати закладку </a:t>
            </a:r>
            <a:r>
              <a:rPr lang="uk-UA" dirty="0" err="1" smtClean="0"/>
              <a:t>“Ваші</a:t>
            </a:r>
            <a:r>
              <a:rPr lang="uk-UA" dirty="0" smtClean="0"/>
              <a:t> </a:t>
            </a:r>
            <a:r>
              <a:rPr lang="uk-UA" dirty="0" err="1" smtClean="0"/>
              <a:t>кола”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85" t="5405" b="3908"/>
          <a:stretch>
            <a:fillRect/>
          </a:stretch>
        </p:blipFill>
        <p:spPr bwMode="auto">
          <a:xfrm>
            <a:off x="611560" y="1844824"/>
            <a:ext cx="796780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>
            <a:off x="3851920" y="1124744"/>
            <a:ext cx="1152128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Створюємо нове Коло ввівши відповідну назву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637" y="1600200"/>
            <a:ext cx="80147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Лівою клавішею миші </a:t>
            </a:r>
            <a:r>
              <a:rPr lang="uk-UA" dirty="0" err="1" smtClean="0"/>
              <a:t>“перетягуємо”</a:t>
            </a:r>
            <a:r>
              <a:rPr lang="uk-UA" dirty="0" smtClean="0"/>
              <a:t> потрібних людей до Кола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637" y="1600200"/>
            <a:ext cx="80147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637" y="1600200"/>
            <a:ext cx="80147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637" y="1600200"/>
            <a:ext cx="80147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51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Створення Кіл у Google</vt:lpstr>
      <vt:lpstr>Увійшовши у свою електронну скриньку (gmail) необхідно скористатись кнопкою “+” </vt:lpstr>
      <vt:lpstr>У вікні Вашого профілю відкрити меню</vt:lpstr>
      <vt:lpstr>Перейти до пункту меню “Люди”</vt:lpstr>
      <vt:lpstr>Обрати закладку “Ваші кола”</vt:lpstr>
      <vt:lpstr>Створюємо нове Коло ввівши відповідну назву </vt:lpstr>
      <vt:lpstr>Лівою клавішею миші “перетягуємо” потрібних людей до Кола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2014-11-28T07:27:55Z</dcterms:created>
  <dcterms:modified xsi:type="dcterms:W3CDTF">2014-12-10T06:36:31Z</dcterms:modified>
</cp:coreProperties>
</file>