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32" r:id="rId2"/>
  </p:sldMasterIdLst>
  <p:notesMasterIdLst>
    <p:notesMasterId r:id="rId10"/>
  </p:notesMasterIdLst>
  <p:sldIdLst>
    <p:sldId id="259" r:id="rId3"/>
    <p:sldId id="327" r:id="rId4"/>
    <p:sldId id="328" r:id="rId5"/>
    <p:sldId id="330" r:id="rId6"/>
    <p:sldId id="329" r:id="rId7"/>
    <p:sldId id="331" r:id="rId8"/>
    <p:sldId id="33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ECFF"/>
    <a:srgbClr val="FFFFFF"/>
    <a:srgbClr val="134240"/>
    <a:srgbClr val="217156"/>
    <a:srgbClr val="684522"/>
    <a:srgbClr val="996633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08" autoAdjust="0"/>
    <p:restoredTop sz="94660"/>
  </p:normalViewPr>
  <p:slideViewPr>
    <p:cSldViewPr>
      <p:cViewPr>
        <p:scale>
          <a:sx n="75" d="100"/>
          <a:sy n="75" d="100"/>
        </p:scale>
        <p:origin x="-84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F1C2548-BD20-4F7D-839C-11640D896F0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D300BC0-C13D-49ED-9236-CC96B0561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6987-5892-4170-BC85-37345304B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3F74-9C60-4EB7-8029-9475CFAF463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528CF6-6BCC-4E6A-81BD-A3EBF9FA7A8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8903B-C484-4B1F-8013-D1E8CFC29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2C5-E78F-4C91-B060-76DBD1F742C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1A2F-7BF9-47A7-8F50-FCCCBED71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7BF9E4-F0A6-40C5-89B8-408654EB259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486A75-6480-460C-B25F-820FD9EE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846-E824-4F69-AEEF-31B0B363C6D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1607-AAFA-4E2D-83D2-F8DCD6507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1118-282E-4BAF-B545-11E34022E09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1726-0E9A-4E94-A03D-518BBD96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1D66-50EC-4BF4-B687-2848F9F0512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43CD-2323-4952-96E2-4B59B4CC2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0897-9E1F-4D3A-ADA2-B3D1ACB44222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36EA-3F21-4822-90B4-5FED574D3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AB01F8-DA99-4F6E-A345-0793FD899BD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8651BD-1963-4FAD-A36C-E35D6B8F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4B79-84A9-4E8E-B28C-24CDAFCC62F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CEAE-8A78-4CA1-929A-E2B3A21C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B8B2-6F11-406C-AD26-9C6C1CFC037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C0B0-75DC-4577-83EE-CD370C1EB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F77D-BE04-4502-9A8D-03BE3E1C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9D98-A5F7-4881-9DA0-11845AE9AFE1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7928-89A7-4702-ABD8-9375172493A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B79C-A308-4CB4-92C9-BA74C25B1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9B0E-2725-4F44-9767-A500172F0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1118-63B2-419C-B43E-7F64DCED288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BDE9-6EB2-456C-A90D-4A2FB46F6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D9C7-862D-4F76-B2D1-3383BF3A24C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5C63-D283-4ECD-ACCB-268B1EC6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B5A6-C3E7-43EA-A46E-7EAE434AB1D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0021-0AFD-4627-AE03-6D4896F4C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95F6-4E9F-4603-9989-6599D533F22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86D7-F250-47D8-9E7A-974CB65C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27E2-E584-4F01-9B5C-C4B191F5103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68ED-1039-455D-B832-E58FB3CEB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610B-0037-4E21-81C3-46CE71C4E6E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61D4-B6F2-4D98-8C8C-417A4338C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FA11-BE98-48DD-B2F9-48A1A4F4DB0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>
              <a:latin typeface="+mn-lt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>
              <a:latin typeface="+mn-lt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fld id="{0F9443D2-C9CF-4ED6-AFB4-DBC232858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</a:defRPr>
            </a:lvl1pPr>
          </a:lstStyle>
          <a:p>
            <a:pPr>
              <a:defRPr/>
            </a:pPr>
            <a:fld id="{52C6B995-E486-483E-A27D-C038F9559F9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400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56D48D2-A037-4C95-89D4-20D1B109ADE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0C106C-9F15-47F5-956D-A805E6695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3" r:id="rId2"/>
    <p:sldLayoutId id="2147484164" r:id="rId3"/>
    <p:sldLayoutId id="2147484152" r:id="rId4"/>
    <p:sldLayoutId id="2147484151" r:id="rId5"/>
    <p:sldLayoutId id="2147484150" r:id="rId6"/>
    <p:sldLayoutId id="2147484149" r:id="rId7"/>
    <p:sldLayoutId id="2147484165" r:id="rId8"/>
    <p:sldLayoutId id="2147484148" r:id="rId9"/>
    <p:sldLayoutId id="2147484147" r:id="rId10"/>
    <p:sldLayoutId id="2147484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979613" y="1341438"/>
            <a:ext cx="5905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/>
              <a:t>Деякі можливості створення сайтів</a:t>
            </a:r>
            <a:endParaRPr lang="ru-RU" sz="4800"/>
          </a:p>
          <a:p>
            <a:r>
              <a:rPr lang="uk-UA" sz="4800"/>
              <a:t> </a:t>
            </a:r>
            <a:endParaRPr lang="ru-RU" sz="4800"/>
          </a:p>
        </p:txBody>
      </p:sp>
      <p:pic>
        <p:nvPicPr>
          <p:cNvPr id="26627" name="Picture 2" descr="\\Admin-kit\Загальна\МАН - захист\IMAGE для презентації\web-d.jpg"/>
          <p:cNvPicPr>
            <a:picLocks noChangeAspect="1" noChangeArrowheads="1"/>
          </p:cNvPicPr>
          <p:nvPr/>
        </p:nvPicPr>
        <p:blipFill>
          <a:blip r:embed="rId2"/>
          <a:srcRect t="3279" b="11005"/>
          <a:stretch>
            <a:fillRect/>
          </a:stretch>
        </p:blipFill>
        <p:spPr bwMode="auto">
          <a:xfrm>
            <a:off x="3203575" y="3284538"/>
            <a:ext cx="55451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503238" y="674688"/>
            <a:ext cx="8172450" cy="4194175"/>
          </a:xfrm>
        </p:spPr>
        <p:txBody>
          <a:bodyPr/>
          <a:lstStyle/>
          <a:p>
            <a:pPr marL="3175" indent="184150" algn="just">
              <a:buFont typeface="Wingdings 2" pitchFamily="18" charset="2"/>
              <a:buNone/>
            </a:pPr>
            <a:r>
              <a:rPr lang="uk-UA" smtClean="0"/>
              <a:t>     Переглянувши основні сервіси, які надають можливість безкоштовного створення та обслуговування сайтів </a:t>
            </a:r>
            <a:r>
              <a:rPr lang="uk-UA" smtClean="0">
                <a:latin typeface="Arial" charset="0"/>
              </a:rPr>
              <a:t>можна </a:t>
            </a:r>
            <a:r>
              <a:rPr lang="uk-UA" smtClean="0"/>
              <a:t>зупини</a:t>
            </a:r>
            <a:r>
              <a:rPr lang="uk-UA" smtClean="0">
                <a:latin typeface="Arial" charset="0"/>
              </a:rPr>
              <a:t>ти</a:t>
            </a:r>
            <a:r>
              <a:rPr lang="uk-UA" smtClean="0"/>
              <a:t> на сервісах Google, оскільки вони  надають можливість створення сайту, на якому не буде зайвої реклами і інших непотрібних речей</a:t>
            </a:r>
            <a:r>
              <a:rPr lang="uk-UA" smtClean="0">
                <a:latin typeface="Arial" charset="0"/>
              </a:rPr>
              <a:t>.</a:t>
            </a:r>
            <a:endParaRPr lang="ru-RU" smtClean="0">
              <a:latin typeface="Arial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4963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78297">
            <a:off x="6372225" y="2924175"/>
            <a:ext cx="25082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914900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uk-UA" sz="2400" b="1" smtClean="0"/>
              <a:t>Основні переваги:</a:t>
            </a:r>
            <a:endParaRPr lang="uk-UA" sz="2400" smtClean="0"/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створення сторінки одним натисканням;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HTML не потрібен; 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зручність та простота, економія часу;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налаштовуваний вигляд й оформлення; 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налаштування для отримання доступу до інформації та її спільного використання;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легкість в користуванні;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uk-UA" sz="2400" smtClean="0"/>
              <a:t>це безкоштовно.</a:t>
            </a:r>
            <a:endParaRPr lang="ru-RU" sz="2400" smtClean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11188" y="4292600"/>
            <a:ext cx="698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0">
                <a:latin typeface="Verdana" pitchFamily="34" charset="0"/>
              </a:rPr>
              <a:t>Недоліками  є досить мала кількість наданого безкоштовного вільного місця для роботи з сайтом, неможливість редагування </a:t>
            </a:r>
            <a:r>
              <a:rPr lang="en-US" sz="2400" b="0">
                <a:latin typeface="Verdana" pitchFamily="34" charset="0"/>
              </a:rPr>
              <a:t>HTML- </a:t>
            </a:r>
            <a:r>
              <a:rPr lang="uk-UA" sz="2400" b="0">
                <a:latin typeface="Verdana" pitchFamily="34" charset="0"/>
              </a:rPr>
              <a:t>коду.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  <p:bldP spid="1044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755650" y="765175"/>
            <a:ext cx="7559675" cy="1944688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2400">
                <a:latin typeface="Verdana" pitchFamily="34" charset="0"/>
              </a:rPr>
              <a:t>Щоб створити власний веб-сайт</a:t>
            </a:r>
          </a:p>
          <a:p>
            <a:pPr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2400">
                <a:latin typeface="Verdana" pitchFamily="34" charset="0"/>
              </a:rPr>
              <a:t>треба виконати наступні </a:t>
            </a:r>
            <a:r>
              <a:rPr lang="uk-UA" sz="2400"/>
              <a:t>дії</a:t>
            </a:r>
            <a:r>
              <a:rPr lang="uk-UA" sz="2400">
                <a:latin typeface="Verdana" pitchFamily="34" charset="0"/>
              </a:rPr>
              <a:t>:</a:t>
            </a:r>
            <a:endParaRPr lang="ru-RU" sz="2400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1979613" y="2997200"/>
            <a:ext cx="4176712" cy="1295400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/>
              <a:t>1. Створення облікового запису 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/>
              <a:t>(реєстрація електронної 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/>
              <a:t>почти  засобами</a:t>
            </a:r>
            <a:r>
              <a:rPr lang="uk-UA" b="0"/>
              <a:t>  </a:t>
            </a:r>
            <a:r>
              <a:rPr lang="uk-UA"/>
              <a:t>Google)</a:t>
            </a:r>
            <a:r>
              <a:rPr lang="ru-RU"/>
              <a:t> 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1979613" y="4437063"/>
            <a:ext cx="4176712" cy="1295400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/>
              <a:t>2. Створення сайту Google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3" grpId="0" animBg="1"/>
      <p:bldP spid="1065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459787" cy="5976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smtClean="0"/>
              <a:t> 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r>
              <a:rPr lang="uk-UA" sz="2400" b="1" smtClean="0"/>
              <a:t>Є  можливість: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обрати дизайн  та макет  за власним смаком;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вставити гаджети;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організувати горизонтальне та вертикальні меню;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вставляти фото з комп’ютера, та альбомів </a:t>
            </a:r>
            <a:r>
              <a:rPr lang="en-US" sz="2400" smtClean="0"/>
              <a:t>Picasa</a:t>
            </a:r>
            <a:r>
              <a:rPr lang="uk-UA" sz="2400" smtClean="0"/>
              <a:t>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uk-UA" sz="2400" smtClean="0"/>
              <a:t>  відео, презентації тощо;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для зручного подання великого обсягу інформації можна використовувати прикріплені файли різних форматів;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 організувати пошук по сайту, або мережі;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використовувати Google-документи.</a:t>
            </a:r>
            <a:endParaRPr lang="en-US" sz="240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smtClean="0"/>
              <a:t>інші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556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/>
              <a:t>Додаткові можливості служби "Сайти Google</a:t>
            </a:r>
            <a:r>
              <a:rPr lang="uk-UA" smtClean="0"/>
              <a:t>", скориставшись службою Google Apps Premier Edition: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smtClean="0"/>
              <a:t>10 Гб вільного місця в службі "Сайти Google" і додатково 500 Мб для кожного облікового запису користувача Premier Edition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smtClean="0"/>
              <a:t>Керувати налаштуваннями спільного використання служби "Сайти Google" в межах своєї діяльності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uk-UA" smtClean="0"/>
              <a:t>Просте публікування служби "Сайти Google" . </a:t>
            </a:r>
            <a:endParaRPr lang="uk-UA" b="1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uk-UA" b="1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uk-UA" b="1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924800" y="360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11188" y="620713"/>
            <a:ext cx="828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Google Apps Premier Edition також має додаткові можливості</a:t>
            </a:r>
            <a:endParaRPr lang="ru-RU" sz="2000"/>
          </a:p>
        </p:txBody>
      </p:sp>
      <p:pic>
        <p:nvPicPr>
          <p:cNvPr id="115717" name="Схема 14"/>
          <p:cNvPicPr>
            <a:picLocks noChangeArrowheads="1"/>
          </p:cNvPicPr>
          <p:nvPr/>
        </p:nvPicPr>
        <p:blipFill>
          <a:blip r:embed="rId2"/>
          <a:srcRect l="-16139" r="-15805"/>
          <a:stretch>
            <a:fillRect/>
          </a:stretch>
        </p:blipFill>
        <p:spPr bwMode="auto">
          <a:xfrm>
            <a:off x="323850" y="1052513"/>
            <a:ext cx="82819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ass Welco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ass Welcome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208</Words>
  <Application>Microsoft Office PowerPoint</Application>
  <PresentationFormat>Экран (4:3)</PresentationFormat>
  <Paragraphs>35</Paragraphs>
  <Slides>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7</vt:i4>
      </vt:variant>
    </vt:vector>
  </HeadingPairs>
  <TitlesOfParts>
    <vt:vector size="26" baseType="lpstr">
      <vt:lpstr>Arial</vt:lpstr>
      <vt:lpstr>Verdana</vt:lpstr>
      <vt:lpstr>Calibri</vt:lpstr>
      <vt:lpstr>Wingdings 2</vt:lpstr>
      <vt:lpstr>Wingdings</vt:lpstr>
      <vt:lpstr>Тема1</vt:lpstr>
      <vt:lpstr>Аспект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Ростик</dc:creator>
  <cp:lastModifiedBy>1</cp:lastModifiedBy>
  <cp:revision>192</cp:revision>
  <dcterms:modified xsi:type="dcterms:W3CDTF">2013-02-25T20:25:54Z</dcterms:modified>
</cp:coreProperties>
</file>