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93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F561-121C-48F4-B0B5-B89B3596FE29}" type="datetimeFigureOut">
              <a:rPr lang="uk-UA"/>
              <a:pPr>
                <a:defRPr/>
              </a:pPr>
              <a:t>25.02.2013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DEFE-9DA6-449E-BB1E-82955F6493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9442-F333-422D-B408-FFE8D82B75BC}" type="datetimeFigureOut">
              <a:rPr lang="uk-UA"/>
              <a:pPr>
                <a:defRPr/>
              </a:pPr>
              <a:t>25.02.2013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BA3FF-1843-4E9F-80B1-30F8E006E6E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0DD2-4169-4664-B63C-80A9D2683542}" type="datetimeFigureOut">
              <a:rPr lang="uk-UA"/>
              <a:pPr>
                <a:defRPr/>
              </a:pPr>
              <a:t>25.02.2013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A98E5-B7C5-4372-8C68-A3BDA88432C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CDCBA-489C-4D20-BD8A-21C47D2D5D4A}" type="datetimeFigureOut">
              <a:rPr lang="uk-UA"/>
              <a:pPr>
                <a:defRPr/>
              </a:pPr>
              <a:t>25.02.2013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9480-9CF3-49A2-AE2E-A00A4DFD20E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69DF-C2CE-43ED-B8D4-2785A65D36FC}" type="datetimeFigureOut">
              <a:rPr lang="uk-UA"/>
              <a:pPr>
                <a:defRPr/>
              </a:pPr>
              <a:t>25.02.2013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E449-85A3-4D71-88A5-22DDEC5C1AF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9A695-05B3-490F-9DD3-53A1C274D67D}" type="datetimeFigureOut">
              <a:rPr lang="uk-UA"/>
              <a:pPr>
                <a:defRPr/>
              </a:pPr>
              <a:t>25.02.2013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7540B-EAC4-4CA0-9899-42BA0EFA3C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CA044-D088-4D38-863B-0A664802A91F}" type="datetimeFigureOut">
              <a:rPr lang="uk-UA"/>
              <a:pPr>
                <a:defRPr/>
              </a:pPr>
              <a:t>25.02.2013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57F7-E24A-478E-88C2-AEE1EAFBB7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DECF-2734-4949-9DA8-060D5A951EB3}" type="datetimeFigureOut">
              <a:rPr lang="uk-UA"/>
              <a:pPr>
                <a:defRPr/>
              </a:pPr>
              <a:t>25.02.2013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BA12-09F1-4C09-B9DC-1D02B55911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AF58-005A-4E84-A449-DD01C6BEA2D1}" type="datetimeFigureOut">
              <a:rPr lang="uk-UA"/>
              <a:pPr>
                <a:defRPr/>
              </a:pPr>
              <a:t>25.02.2013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7E33-DD1F-466A-8FE5-CB7A1D0BE0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E04A-E956-4C17-B102-6176F4F44F12}" type="datetimeFigureOut">
              <a:rPr lang="uk-UA"/>
              <a:pPr>
                <a:defRPr/>
              </a:pPr>
              <a:t>25.02.2013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0EE2-18F4-4B9D-8E5D-63775E96070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6189-77A0-4E64-BF8E-04FD75D2F593}" type="datetimeFigureOut">
              <a:rPr lang="uk-UA"/>
              <a:pPr>
                <a:defRPr/>
              </a:pPr>
              <a:t>25.02.2013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6755-BA32-4EAC-B37D-789E88D78E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049650-9C9F-40AA-8757-3E5D92201BB9}" type="datetimeFigureOut">
              <a:rPr lang="uk-UA"/>
              <a:pPr>
                <a:defRPr/>
              </a:pPr>
              <a:t>25.02.2013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B9D70D-BCE1-4A54-84A5-8FC659C088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55" r:id="rId9"/>
    <p:sldLayoutId id="2147483854" r:id="rId10"/>
    <p:sldLayoutId id="21474838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557338"/>
            <a:ext cx="8569325" cy="33115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00CC"/>
                </a:solidFill>
              </a:rPr>
              <a:t>Завантаження документів </a:t>
            </a:r>
            <a:br>
              <a:rPr lang="uk-UA" dirty="0" smtClean="0">
                <a:solidFill>
                  <a:srgbClr val="0000CC"/>
                </a:solidFill>
              </a:rPr>
            </a:br>
            <a:r>
              <a:rPr lang="uk-UA" dirty="0" smtClean="0">
                <a:solidFill>
                  <a:srgbClr val="0000CC"/>
                </a:solidFill>
              </a:rPr>
              <a:t>у </a:t>
            </a:r>
            <a:r>
              <a:rPr lang="en-US" dirty="0" smtClean="0">
                <a:solidFill>
                  <a:srgbClr val="0000CC"/>
                </a:solidFill>
              </a:rPr>
              <a:t>Google </a:t>
            </a:r>
            <a:r>
              <a:rPr lang="uk-UA" dirty="0" smtClean="0">
                <a:solidFill>
                  <a:srgbClr val="0000CC"/>
                </a:solidFill>
              </a:rPr>
              <a:t/>
            </a:r>
            <a:br>
              <a:rPr lang="uk-UA" dirty="0" smtClean="0">
                <a:solidFill>
                  <a:srgbClr val="0000CC"/>
                </a:solidFill>
              </a:rPr>
            </a:br>
            <a:r>
              <a:rPr lang="uk-UA" dirty="0" smtClean="0">
                <a:solidFill>
                  <a:srgbClr val="0000CC"/>
                </a:solidFill>
              </a:rPr>
              <a:t>та підключення їх до сайту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 txBox="1">
            <a:spLocks noGrp="1"/>
          </p:cNvSpPr>
          <p:nvPr>
            <p:ph type="title"/>
          </p:nvPr>
        </p:nvSpPr>
        <p:spPr>
          <a:xfrm>
            <a:off x="457200" y="765175"/>
            <a:ext cx="8686800" cy="838200"/>
          </a:xfrm>
        </p:spPr>
        <p:txBody>
          <a:bodyPr rtlCol="0">
            <a:noAutofit/>
          </a:bodyPr>
          <a:lstStyle/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3000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10. Копіюємо адресу посилання, натискаємо кнопку </a:t>
            </a:r>
            <a:r>
              <a:rPr lang="uk-UA" sz="3000" b="1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Готово</a:t>
            </a:r>
            <a:endParaRPr lang="uk-UA" sz="3000" b="1" dirty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670050" y="4689475"/>
            <a:ext cx="1079500" cy="1079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 l="31154" t="17592" r="31647" b="13605"/>
          <a:stretch>
            <a:fillRect/>
          </a:stretch>
        </p:blipFill>
        <p:spPr bwMode="auto">
          <a:xfrm>
            <a:off x="2771775" y="1858963"/>
            <a:ext cx="4103688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4284663" y="1268413"/>
            <a:ext cx="1079500" cy="936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одзаголовок 3"/>
          <p:cNvSpPr txBox="1">
            <a:spLocks/>
          </p:cNvSpPr>
          <p:nvPr/>
        </p:nvSpPr>
        <p:spPr bwMode="auto">
          <a:xfrm>
            <a:off x="323850" y="333375"/>
            <a:ext cx="88201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11. Переходимо на сайт, у публікації виділяємо текст, який буде посиланням, натискаємо</a:t>
            </a:r>
            <a:r>
              <a:rPr lang="uk-UA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Посилання </a:t>
            </a:r>
          </a:p>
        </p:txBody>
      </p:sp>
      <p:sp>
        <p:nvSpPr>
          <p:cNvPr id="23554" name="Подзаголовок 3"/>
          <p:cNvSpPr txBox="1">
            <a:spLocks/>
          </p:cNvSpPr>
          <p:nvPr/>
        </p:nvSpPr>
        <p:spPr bwMode="auto">
          <a:xfrm>
            <a:off x="344488" y="3597275"/>
            <a:ext cx="88201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>
                <a:solidFill>
                  <a:srgbClr val="000066"/>
                </a:solidFill>
                <a:latin typeface="Calibri" pitchFamily="34" charset="0"/>
              </a:rPr>
              <a:t>12 . У вікні, що відкриється вставляємо скопійовану адресу. Натискаєм </a:t>
            </a:r>
            <a:r>
              <a:rPr lang="uk-UA" sz="2800" b="1">
                <a:solidFill>
                  <a:srgbClr val="000066"/>
                </a:solidFill>
                <a:latin typeface="Calibri" pitchFamily="34" charset="0"/>
              </a:rPr>
              <a:t>Ок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 l="29668" t="25505" r="2808" b="26643"/>
          <a:stretch>
            <a:fillRect/>
          </a:stretch>
        </p:blipFill>
        <p:spPr bwMode="auto">
          <a:xfrm>
            <a:off x="766763" y="1276350"/>
            <a:ext cx="7272337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4251325" y="1195388"/>
            <a:ext cx="1422400" cy="279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 l="12357" t="15237" r="47240" b="23470"/>
          <a:stretch>
            <a:fillRect/>
          </a:stretch>
        </p:blipFill>
        <p:spPr bwMode="auto">
          <a:xfrm>
            <a:off x="4759325" y="4052888"/>
            <a:ext cx="307975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6588125" y="4102100"/>
            <a:ext cx="360363" cy="814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24300" y="4652963"/>
            <a:ext cx="857250" cy="1679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одзаголовок 3"/>
          <p:cNvSpPr txBox="1">
            <a:spLocks/>
          </p:cNvSpPr>
          <p:nvPr/>
        </p:nvSpPr>
        <p:spPr bwMode="auto">
          <a:xfrm>
            <a:off x="684213" y="549275"/>
            <a:ext cx="74882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Також  засобами </a:t>
            </a: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можна </a:t>
            </a:r>
            <a:r>
              <a:rPr lang="uk-UA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uk-UA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такі документи 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700" t="27390" r="86040" b="35023"/>
          <a:stretch>
            <a:fillRect/>
          </a:stretch>
        </p:blipFill>
        <p:spPr bwMode="auto">
          <a:xfrm>
            <a:off x="2843213" y="1179513"/>
            <a:ext cx="3960812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52" t="29169" r="28217" b="37486"/>
          <a:stretch>
            <a:fillRect/>
          </a:stretch>
        </p:blipFill>
        <p:spPr>
          <a:xfrm>
            <a:off x="0" y="2924175"/>
            <a:ext cx="9017000" cy="3149600"/>
          </a:xfrm>
        </p:spPr>
      </p:pic>
      <p:sp>
        <p:nvSpPr>
          <p:cNvPr id="14338" name="Подзаголовок 3"/>
          <p:cNvSpPr txBox="1">
            <a:spLocks/>
          </p:cNvSpPr>
          <p:nvPr/>
        </p:nvSpPr>
        <p:spPr bwMode="auto">
          <a:xfrm>
            <a:off x="387350" y="549275"/>
            <a:ext cx="87487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завантаження документів </a:t>
            </a:r>
            <a:r>
              <a:rPr lang="uk-UA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(Наприклад </a:t>
            </a:r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Word, Excel,</a:t>
            </a:r>
            <a:r>
              <a:rPr lang="uk-UA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Power Point</a:t>
            </a:r>
            <a:r>
              <a:rPr lang="uk-UA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на сайт потрібно: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Зайти на сайт </a:t>
            </a:r>
            <a:r>
              <a:rPr lang="en-US" sz="3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www://www.google.com.ua/</a:t>
            </a:r>
            <a:r>
              <a:rPr lang="uk-UA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і натиснути кнопку </a:t>
            </a:r>
            <a:r>
              <a:rPr lang="uk-UA" sz="3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Увійти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3"/>
          <p:cNvSpPr txBox="1">
            <a:spLocks/>
          </p:cNvSpPr>
          <p:nvPr/>
        </p:nvSpPr>
        <p:spPr bwMode="auto">
          <a:xfrm>
            <a:off x="527050" y="692150"/>
            <a:ext cx="75136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Ввести свою почтову адресу та пароль, або зареєструватися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57626" t="11533" r="1125" b="40756"/>
          <a:stretch>
            <a:fillRect/>
          </a:stretch>
        </p:blipFill>
        <p:spPr bwMode="auto">
          <a:xfrm>
            <a:off x="41275" y="3141663"/>
            <a:ext cx="488632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2124075" y="1831975"/>
            <a:ext cx="2160588" cy="1123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 l="58833" t="20000" r="17697" b="43706"/>
          <a:stretch>
            <a:fillRect/>
          </a:stretch>
        </p:blipFill>
        <p:spPr bwMode="auto">
          <a:xfrm>
            <a:off x="5178425" y="2376488"/>
            <a:ext cx="35766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5591175" y="1387475"/>
            <a:ext cx="1860550" cy="1754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3"/>
          <p:cNvSpPr txBox="1">
            <a:spLocks/>
          </p:cNvSpPr>
          <p:nvPr/>
        </p:nvSpPr>
        <p:spPr>
          <a:xfrm>
            <a:off x="395288" y="476250"/>
            <a:ext cx="8748712" cy="9096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Вибрати вкладку </a:t>
            </a:r>
            <a:r>
              <a:rPr lang="uk-UA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Більше </a:t>
            </a:r>
            <a:r>
              <a:rPr lang="uk-UA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ще більше - </a:t>
            </a:r>
            <a:r>
              <a:rPr lang="uk-UA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500" t="9480" r="34279" b="43875"/>
          <a:stretch>
            <a:fillRect/>
          </a:stretch>
        </p:blipFill>
        <p:spPr bwMode="auto">
          <a:xfrm>
            <a:off x="111125" y="1268413"/>
            <a:ext cx="575945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211638" y="930275"/>
            <a:ext cx="1358900" cy="1863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10013" y="930275"/>
            <a:ext cx="0" cy="338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 l="17654" t="12399" r="20029" b="32664"/>
          <a:stretch>
            <a:fillRect/>
          </a:stretch>
        </p:blipFill>
        <p:spPr bwMode="auto">
          <a:xfrm>
            <a:off x="1982788" y="3141663"/>
            <a:ext cx="7173912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6588125" y="1095375"/>
            <a:ext cx="854075" cy="3702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3"/>
          <p:cNvSpPr txBox="1">
            <a:spLocks/>
          </p:cNvSpPr>
          <p:nvPr/>
        </p:nvSpPr>
        <p:spPr bwMode="auto">
          <a:xfrm>
            <a:off x="179388" y="446088"/>
            <a:ext cx="8748712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Натиснути кнопку </a:t>
            </a:r>
            <a:r>
              <a:rPr lang="uk-UA" sz="3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uk-UA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(або </a:t>
            </a:r>
            <a:r>
              <a:rPr lang="uk-UA" sz="3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Завантажити)</a:t>
            </a:r>
            <a:r>
              <a:rPr lang="uk-UA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тоді </a:t>
            </a:r>
            <a:r>
              <a:rPr lang="uk-UA" sz="3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Файли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250" t="9760" r="66794" b="44592"/>
          <a:stretch>
            <a:fillRect/>
          </a:stretch>
        </p:blipFill>
        <p:spPr bwMode="auto">
          <a:xfrm>
            <a:off x="2700338" y="1236663"/>
            <a:ext cx="5765800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067175" y="933450"/>
            <a:ext cx="1227138" cy="2305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547813" y="1484313"/>
            <a:ext cx="2519362" cy="2376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 txBox="1">
            <a:spLocks noGrp="1"/>
          </p:cNvSpPr>
          <p:nvPr>
            <p:ph type="title"/>
          </p:nvPr>
        </p:nvSpPr>
        <p:spPr>
          <a:xfrm>
            <a:off x="0" y="549275"/>
            <a:ext cx="5651500" cy="2735263"/>
          </a:xfrm>
        </p:spPr>
        <p:txBody>
          <a:bodyPr rtlCol="0">
            <a:noAutofit/>
          </a:bodyPr>
          <a:lstStyle/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3000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5. Вибрати з комп’ютера потрібний файл, натиснути кнопку </a:t>
            </a:r>
            <a:r>
              <a:rPr lang="uk-UA" sz="3000" b="1" dirty="0" err="1" smtClean="0">
                <a:solidFill>
                  <a:srgbClr val="00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Откр</a:t>
            </a:r>
            <a:r>
              <a:rPr lang="ru-RU" sz="3000" b="1" dirty="0" err="1" smtClean="0">
                <a:solidFill>
                  <a:srgbClr val="00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ыть</a:t>
            </a:r>
            <a:r>
              <a:rPr lang="uk-UA" sz="3000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тоді кнопку </a:t>
            </a:r>
            <a:r>
              <a:rPr lang="uk-UA" sz="3000" b="1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Почати завантаження (</a:t>
            </a:r>
            <a:r>
              <a:rPr lang="uk-UA" sz="3000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або завантажиться автоматично)</a:t>
            </a:r>
            <a:endParaRPr lang="uk-UA" sz="3000" b="1" dirty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30406" t="42683" r="34798" b="11475"/>
          <a:stretch>
            <a:fillRect/>
          </a:stretch>
        </p:blipFill>
        <p:spPr bwMode="auto">
          <a:xfrm>
            <a:off x="5449888" y="692150"/>
            <a:ext cx="34988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66112" t="52364" r="1846" b="3877"/>
          <a:stretch>
            <a:fillRect/>
          </a:stretch>
        </p:blipFill>
        <p:spPr bwMode="auto">
          <a:xfrm>
            <a:off x="1619250" y="3284538"/>
            <a:ext cx="38433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4645025" y="1052513"/>
            <a:ext cx="3959225" cy="1800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50825" y="3529013"/>
            <a:ext cx="1368425" cy="849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3"/>
          <p:cNvSpPr txBox="1">
            <a:spLocks/>
          </p:cNvSpPr>
          <p:nvPr/>
        </p:nvSpPr>
        <p:spPr bwMode="auto">
          <a:xfrm>
            <a:off x="179388" y="431800"/>
            <a:ext cx="8064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 Чекаємо, поки завантажиться файл</a:t>
            </a:r>
            <a:endParaRPr lang="uk-UA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Подзаголовок 3"/>
          <p:cNvSpPr txBox="1">
            <a:spLocks/>
          </p:cNvSpPr>
          <p:nvPr/>
        </p:nvSpPr>
        <p:spPr bwMode="auto">
          <a:xfrm>
            <a:off x="179388" y="3201988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7. Тоді натискаємо кнопку Спільний доступ </a:t>
            </a:r>
            <a:endParaRPr lang="uk-UA" sz="3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l="66112" t="52364" r="1846" b="3877"/>
          <a:stretch>
            <a:fillRect/>
          </a:stretch>
        </p:blipFill>
        <p:spPr bwMode="auto">
          <a:xfrm>
            <a:off x="3984625" y="1125538"/>
            <a:ext cx="27178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 l="66112" t="52364" r="1846" b="3877"/>
          <a:stretch>
            <a:fillRect/>
          </a:stretch>
        </p:blipFill>
        <p:spPr bwMode="auto">
          <a:xfrm>
            <a:off x="3203575" y="3933825"/>
            <a:ext cx="315118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6354763" y="4518025"/>
            <a:ext cx="1260475" cy="850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519363" y="1335088"/>
            <a:ext cx="1368425" cy="850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одзаголовок 3"/>
          <p:cNvSpPr txBox="1">
            <a:spLocks/>
          </p:cNvSpPr>
          <p:nvPr/>
        </p:nvSpPr>
        <p:spPr bwMode="auto">
          <a:xfrm>
            <a:off x="468313" y="476250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8. Натискаємо кнопку </a:t>
            </a:r>
            <a:r>
              <a:rPr lang="uk-UA" sz="3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Змінити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31252" t="19260" r="34375" b="15865"/>
          <a:stretch>
            <a:fillRect/>
          </a:stretch>
        </p:blipFill>
        <p:spPr bwMode="auto">
          <a:xfrm>
            <a:off x="1763713" y="985838"/>
            <a:ext cx="5238750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6143625" y="2957513"/>
            <a:ext cx="1260475" cy="849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одзаголовок 3"/>
          <p:cNvSpPr txBox="1">
            <a:spLocks/>
          </p:cNvSpPr>
          <p:nvPr/>
        </p:nvSpPr>
        <p:spPr bwMode="auto">
          <a:xfrm>
            <a:off x="468313" y="666750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9. Відмічаємо галочку </a:t>
            </a:r>
            <a:r>
              <a:rPr lang="uk-UA" sz="3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всіх у мережі, </a:t>
            </a:r>
            <a:r>
              <a:rPr lang="uk-UA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натискаємо кнопку </a:t>
            </a:r>
            <a:r>
              <a:rPr lang="uk-UA" sz="3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uk-UA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0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33461" t="28357" r="33269" b="25111"/>
          <a:stretch>
            <a:fillRect/>
          </a:stretch>
        </p:blipFill>
        <p:spPr bwMode="auto">
          <a:xfrm>
            <a:off x="1835150" y="1700213"/>
            <a:ext cx="5070475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042988" y="2844800"/>
            <a:ext cx="1081087" cy="101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033463" y="5181600"/>
            <a:ext cx="1079500" cy="101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133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Тема Office</vt:lpstr>
      <vt:lpstr>Завантаження документів  у Google  та підключення їх до сайту</vt:lpstr>
      <vt:lpstr>Слайд 2</vt:lpstr>
      <vt:lpstr>Слайд 3</vt:lpstr>
      <vt:lpstr>Слайд 4</vt:lpstr>
      <vt:lpstr>Слайд 5</vt:lpstr>
      <vt:lpstr>    5. Вибрати з комп’ютера потрібний файл, натиснути кнопку Открыть, тоді кнопку Почати завантаження (або завантажиться автоматично)</vt:lpstr>
      <vt:lpstr>Слайд 7</vt:lpstr>
      <vt:lpstr>Слайд 8</vt:lpstr>
      <vt:lpstr>Слайд 9</vt:lpstr>
      <vt:lpstr>10. Копіюємо адресу посилання, натискаємо кнопку Готово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79</cp:revision>
  <dcterms:created xsi:type="dcterms:W3CDTF">2012-01-30T09:07:24Z</dcterms:created>
  <dcterms:modified xsi:type="dcterms:W3CDTF">2013-02-25T20:07:47Z</dcterms:modified>
</cp:coreProperties>
</file>